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7" r:id="rId2"/>
    <p:sldId id="268" r:id="rId3"/>
    <p:sldId id="286" r:id="rId4"/>
    <p:sldId id="289" r:id="rId5"/>
    <p:sldId id="290" r:id="rId6"/>
    <p:sldId id="287" r:id="rId7"/>
    <p:sldId id="288"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06D8F-4E28-46EB-BD8A-4354FCDC2C5E}" type="datetimeFigureOut">
              <a:rPr lang="tr-TR" smtClean="0"/>
              <a:pPr/>
              <a:t>17.6.2022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8395B-EDDF-49E0-97F0-20EB4DA77B48}" type="slidenum">
              <a:rPr lang="tr-TR" smtClean="0"/>
              <a:pPr/>
              <a:t>‹#›</a:t>
            </a:fld>
            <a:endParaRPr lang="tr-TR"/>
          </a:p>
        </p:txBody>
      </p:sp>
    </p:spTree>
    <p:extLst>
      <p:ext uri="{BB962C8B-B14F-4D97-AF65-F5344CB8AC3E}">
        <p14:creationId xmlns:p14="http://schemas.microsoft.com/office/powerpoint/2010/main" val="369297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noProof="0"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a:p>
        </p:txBody>
      </p:sp>
    </p:spTree>
    <p:extLst>
      <p:ext uri="{BB962C8B-B14F-4D97-AF65-F5344CB8AC3E}">
        <p14:creationId xmlns:p14="http://schemas.microsoft.com/office/powerpoint/2010/main" val="2971311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D9F75050-0E15-4C5B-92B0-66D068882F1F}" type="datetimeFigureOut">
              <a:rPr lang="tr-TR" smtClean="0"/>
              <a:pPr/>
              <a:t>17.6.2022</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6" name="25 Veri Yer Tutucusu"/>
          <p:cNvSpPr>
            <a:spLocks noGrp="1"/>
          </p:cNvSpPr>
          <p:nvPr>
            <p:ph type="dt" sz="half" idx="10"/>
          </p:nvPr>
        </p:nvSpPr>
        <p:spPr/>
        <p:txBody>
          <a:bodyPr rtlCol="0"/>
          <a:lstStyle/>
          <a:p>
            <a:fld id="{D9F75050-0E15-4C5B-92B0-66D068882F1F}" type="datetimeFigureOut">
              <a:rPr lang="tr-TR" smtClean="0"/>
              <a:pPr/>
              <a:t>17.6.2022</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D9F75050-0E15-4C5B-92B0-66D068882F1F}" type="datetimeFigureOut">
              <a:rPr lang="tr-TR" smtClean="0"/>
              <a:pPr/>
              <a:t>17.6.2022</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17.6.2022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F75050-0E15-4C5B-92B0-66D068882F1F}" type="datetimeFigureOut">
              <a:rPr lang="tr-TR" smtClean="0"/>
              <a:pPr/>
              <a:t>17.6.2022</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14546" y="1173157"/>
            <a:ext cx="6769585" cy="1470025"/>
          </a:xfrm>
        </p:spPr>
        <p:txBody>
          <a:bodyPr>
            <a:normAutofit fontScale="90000"/>
          </a:bodyPr>
          <a:lstStyle/>
          <a:p>
            <a:r>
              <a:rPr lang="tr-TR" sz="3600" dirty="0"/>
              <a:t>KARABÜK ÜNİVERSİTESİ</a:t>
            </a:r>
            <a:br>
              <a:rPr lang="tr-TR" sz="3600" dirty="0"/>
            </a:br>
            <a:r>
              <a:rPr lang="tr-TR" sz="3600" dirty="0"/>
              <a:t>YENİCE MESLEK YÜKSEKOKULU</a:t>
            </a:r>
            <a:br>
              <a:rPr lang="tr-TR" sz="3600" dirty="0"/>
            </a:br>
            <a:r>
              <a:rPr lang="tr-TR" sz="3600" dirty="0"/>
              <a:t>BİLGİSAYAR TEKNOLOJİLERİ BÖLÜMÜ</a:t>
            </a:r>
            <a:br>
              <a:rPr lang="tr-TR" sz="3600" dirty="0"/>
            </a:br>
            <a:r>
              <a:rPr lang="tr-TR" sz="3600" dirty="0"/>
              <a:t>BİLGİSAYAR PROG. PROGRAMI</a:t>
            </a:r>
          </a:p>
        </p:txBody>
      </p:sp>
      <p:pic>
        <p:nvPicPr>
          <p:cNvPr id="3" name="Picture 2" descr="KARABÜK ÜNİVERSİTESİ LOGO ile ilgili görsel sonucu">
            <a:extLst>
              <a:ext uri="{FF2B5EF4-FFF2-40B4-BE49-F238E27FC236}">
                <a16:creationId xmlns:a16="http://schemas.microsoft.com/office/drawing/2014/main" id="{3C357424-9894-4E6C-9C82-BF0774A664E3}"/>
              </a:ext>
            </a:extLst>
          </p:cNvPr>
          <p:cNvPicPr>
            <a:picLocks noChangeAspect="1" noChangeArrowheads="1"/>
          </p:cNvPicPr>
          <p:nvPr/>
        </p:nvPicPr>
        <p:blipFill>
          <a:blip r:embed="rId2" cstate="print"/>
          <a:srcRect/>
          <a:stretch>
            <a:fillRect/>
          </a:stretch>
        </p:blipFill>
        <p:spPr bwMode="auto">
          <a:xfrm>
            <a:off x="467544" y="692696"/>
            <a:ext cx="1305872" cy="1470024"/>
          </a:xfrm>
          <a:prstGeom prst="rect">
            <a:avLst/>
          </a:prstGeom>
          <a:noFill/>
        </p:spPr>
      </p:pic>
    </p:spTree>
    <p:extLst>
      <p:ext uri="{BB962C8B-B14F-4D97-AF65-F5344CB8AC3E}">
        <p14:creationId xmlns:p14="http://schemas.microsoft.com/office/powerpoint/2010/main" val="1294341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3116"/>
            <a:ext cx="8329642" cy="4325112"/>
          </a:xfrm>
        </p:spPr>
        <p:txBody>
          <a:bodyPr>
            <a:normAutofit/>
          </a:bodyPr>
          <a:lstStyle/>
          <a:p>
            <a:pPr algn="just"/>
            <a:r>
              <a:rPr lang="tr-TR" dirty="0">
                <a:latin typeface="Times New Roman" pitchFamily="18" charset="0"/>
                <a:cs typeface="Times New Roman" pitchFamily="18" charset="0"/>
              </a:rPr>
              <a:t>İlk defa 2018-2019 eğitim öğretim yılında öğrenci kabul eden programımızda 3 adet öğretim elemanı bulunmaktadır.</a:t>
            </a:r>
          </a:p>
          <a:p>
            <a:pPr algn="just"/>
            <a:r>
              <a:rPr lang="tr-TR" dirty="0">
                <a:latin typeface="Times New Roman" pitchFamily="18" charset="0"/>
                <a:cs typeface="Times New Roman" pitchFamily="18" charset="0"/>
              </a:rPr>
              <a:t>Eğitim ve öğretim faaliyetleri Karabük’ün Yenice ilçesindeki yüksekokul binamızda sürdürülmektedir.</a:t>
            </a:r>
          </a:p>
          <a:p>
            <a:endParaRPr lang="tr-TR" dirty="0"/>
          </a:p>
          <a:p>
            <a:endParaRPr lang="tr-TR" dirty="0"/>
          </a:p>
          <a:p>
            <a:endParaRPr lang="tr-TR" dirty="0"/>
          </a:p>
        </p:txBody>
      </p:sp>
      <p:sp>
        <p:nvSpPr>
          <p:cNvPr id="6" name="Unvan 5">
            <a:extLst>
              <a:ext uri="{FF2B5EF4-FFF2-40B4-BE49-F238E27FC236}">
                <a16:creationId xmlns:a16="http://schemas.microsoft.com/office/drawing/2014/main" id="{7C0EF603-B91D-4994-AFB9-24667ABE82FC}"/>
              </a:ext>
            </a:extLst>
          </p:cNvPr>
          <p:cNvSpPr>
            <a:spLocks noGrp="1"/>
          </p:cNvSpPr>
          <p:nvPr>
            <p:ph type="title"/>
          </p:nvPr>
        </p:nvSpPr>
        <p:spPr>
          <a:xfrm>
            <a:off x="457200" y="1000108"/>
            <a:ext cx="8229600" cy="1066800"/>
          </a:xfrm>
        </p:spPr>
        <p:txBody>
          <a:bodyPr/>
          <a:lstStyle/>
          <a:p>
            <a:r>
              <a:rPr lang="tr-TR" dirty="0"/>
              <a:t>BİLGİSAYAR PROG. PROGRAMI</a:t>
            </a:r>
          </a:p>
        </p:txBody>
      </p:sp>
      <p:pic>
        <p:nvPicPr>
          <p:cNvPr id="4098" name="Picture 2" descr="http://ymyo.karabuk.edu.tr/yuklenen/resimler/126314201632622.jpg"/>
          <p:cNvPicPr>
            <a:picLocks noChangeAspect="1" noChangeArrowheads="1"/>
          </p:cNvPicPr>
          <p:nvPr/>
        </p:nvPicPr>
        <p:blipFill>
          <a:blip r:embed="rId4" cstate="print"/>
          <a:srcRect/>
          <a:stretch>
            <a:fillRect/>
          </a:stretch>
        </p:blipFill>
        <p:spPr bwMode="auto">
          <a:xfrm>
            <a:off x="5072066" y="4643446"/>
            <a:ext cx="3011556" cy="2016000"/>
          </a:xfrm>
          <a:prstGeom prst="rect">
            <a:avLst/>
          </a:prstGeom>
          <a:noFill/>
        </p:spPr>
      </p:pic>
      <p:pic>
        <p:nvPicPr>
          <p:cNvPr id="8" name="Picture 4" descr="http://ymyo.karabuk.edu.tr/yuklenen/resimler/126314201632301.jpg"/>
          <p:cNvPicPr>
            <a:picLocks noChangeAspect="1" noChangeArrowheads="1"/>
          </p:cNvPicPr>
          <p:nvPr/>
        </p:nvPicPr>
        <p:blipFill>
          <a:blip r:embed="rId5" cstate="print"/>
          <a:srcRect/>
          <a:stretch>
            <a:fillRect/>
          </a:stretch>
        </p:blipFill>
        <p:spPr bwMode="auto">
          <a:xfrm>
            <a:off x="1500166" y="4643446"/>
            <a:ext cx="3011546" cy="2016000"/>
          </a:xfrm>
          <a:prstGeom prst="rect">
            <a:avLst/>
          </a:prstGeom>
          <a:noFill/>
        </p:spPr>
      </p:pic>
    </p:spTree>
    <p:extLst>
      <p:ext uri="{BB962C8B-B14F-4D97-AF65-F5344CB8AC3E}">
        <p14:creationId xmlns:p14="http://schemas.microsoft.com/office/powerpoint/2010/main" val="419363917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lstStyle/>
          <a:p>
            <a:r>
              <a:rPr lang="tr-TR" dirty="0"/>
              <a:t>ÖĞRETİM ELEMANLARI</a:t>
            </a:r>
          </a:p>
        </p:txBody>
      </p:sp>
      <p:sp>
        <p:nvSpPr>
          <p:cNvPr id="3" name="2 İçerik Yer Tutucusu"/>
          <p:cNvSpPr>
            <a:spLocks noGrp="1"/>
          </p:cNvSpPr>
          <p:nvPr>
            <p:ph idx="1"/>
          </p:nvPr>
        </p:nvSpPr>
        <p:spPr>
          <a:xfrm>
            <a:off x="457200" y="2143116"/>
            <a:ext cx="8229600" cy="4325112"/>
          </a:xfrm>
        </p:spPr>
        <p:txBody>
          <a:bodyPr/>
          <a:lstStyle/>
          <a:p>
            <a:r>
              <a:rPr lang="tr-TR" dirty="0">
                <a:latin typeface="Times New Roman" pitchFamily="18" charset="0"/>
                <a:cs typeface="Times New Roman" pitchFamily="18" charset="0"/>
              </a:rPr>
              <a:t>Dr. </a:t>
            </a:r>
            <a:r>
              <a:rPr lang="tr-TR" dirty="0" err="1">
                <a:latin typeface="Times New Roman" pitchFamily="18" charset="0"/>
                <a:cs typeface="Times New Roman" pitchFamily="18" charset="0"/>
              </a:rPr>
              <a:t>Öğr</a:t>
            </a:r>
            <a:r>
              <a:rPr lang="tr-TR" dirty="0">
                <a:latin typeface="Times New Roman" pitchFamily="18" charset="0"/>
                <a:cs typeface="Times New Roman" pitchFamily="18" charset="0"/>
              </a:rPr>
              <a:t>. Üyesi Şafak ALTAY AÇAR </a:t>
            </a:r>
            <a:r>
              <a:rPr lang="tr-TR" sz="2400" dirty="0">
                <a:latin typeface="Times New Roman" pitchFamily="18" charset="0"/>
                <a:cs typeface="Times New Roman" pitchFamily="18" charset="0"/>
              </a:rPr>
              <a:t>(Bölüm Başkanı)</a:t>
            </a:r>
          </a:p>
          <a:p>
            <a:r>
              <a:rPr lang="tr-TR" dirty="0" err="1">
                <a:latin typeface="Times New Roman" pitchFamily="18" charset="0"/>
                <a:cs typeface="Times New Roman" pitchFamily="18" charset="0"/>
              </a:rPr>
              <a:t>Öğr</a:t>
            </a:r>
            <a:r>
              <a:rPr lang="tr-TR" dirty="0">
                <a:latin typeface="Times New Roman" pitchFamily="18" charset="0"/>
                <a:cs typeface="Times New Roman" pitchFamily="18" charset="0"/>
              </a:rPr>
              <a:t>. Gör. Fatih GÜLTEKİN</a:t>
            </a:r>
          </a:p>
          <a:p>
            <a:r>
              <a:rPr lang="tr-TR" dirty="0" err="1">
                <a:latin typeface="Times New Roman" pitchFamily="18" charset="0"/>
                <a:cs typeface="Times New Roman" pitchFamily="18" charset="0"/>
              </a:rPr>
              <a:t>Öğr</a:t>
            </a:r>
            <a:r>
              <a:rPr lang="tr-TR" dirty="0">
                <a:latin typeface="Times New Roman" pitchFamily="18" charset="0"/>
                <a:cs typeface="Times New Roman" pitchFamily="18" charset="0"/>
              </a:rPr>
              <a:t>. Gör Esma ŞEKER AYDIN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KABUL VE KAYIT KOŞULLARI</a:t>
            </a:r>
          </a:p>
        </p:txBody>
      </p:sp>
      <p:sp>
        <p:nvSpPr>
          <p:cNvPr id="3" name="2 İçerik Yer Tutucusu"/>
          <p:cNvSpPr>
            <a:spLocks noGrp="1"/>
          </p:cNvSpPr>
          <p:nvPr>
            <p:ph idx="1"/>
          </p:nvPr>
        </p:nvSpPr>
        <p:spPr>
          <a:xfrm>
            <a:off x="457200" y="2143116"/>
            <a:ext cx="8229600" cy="4325112"/>
          </a:xfrm>
        </p:spPr>
        <p:txBody>
          <a:bodyPr>
            <a:normAutofit/>
          </a:bodyPr>
          <a:lstStyle/>
          <a:p>
            <a:pPr algn="just"/>
            <a:r>
              <a:rPr lang="tr-TR" dirty="0">
                <a:latin typeface="Times New Roman" pitchFamily="18" charset="0"/>
                <a:cs typeface="Times New Roman" pitchFamily="18" charset="0"/>
              </a:rPr>
              <a:t>Türkiye Yüksek öğretim Kurulu (YÖK), tarafından belirlenen düzenlemeler çerçevesinde bu program için öğrenci kabulüne Öğrenci Seçme ve Yerleştirme Merkezi (ÖSYM) tarafından düzenlenen üniversite giriş sınavı ile yapılmaktadır. Öğrencilerin akademik program tercihlerini, Öğrenci Seçme ve Yerleştirme Merkezine sunulmasından sonra (ÖSYM), üniversite giriş sınavında elde ettikleri puanlara göre ilgili programa öğrencileri yerleştirir.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MEZUNİYET KOŞULLARI</a:t>
            </a:r>
          </a:p>
        </p:txBody>
      </p:sp>
      <p:sp>
        <p:nvSpPr>
          <p:cNvPr id="3" name="2 İçerik Yer Tutucusu"/>
          <p:cNvSpPr>
            <a:spLocks noGrp="1"/>
          </p:cNvSpPr>
          <p:nvPr>
            <p:ph idx="1"/>
          </p:nvPr>
        </p:nvSpPr>
        <p:spPr>
          <a:xfrm>
            <a:off x="457200" y="2143116"/>
            <a:ext cx="8229600" cy="4325112"/>
          </a:xfrm>
        </p:spPr>
        <p:txBody>
          <a:bodyPr>
            <a:normAutofit fontScale="92500" lnSpcReduction="10000"/>
          </a:bodyPr>
          <a:lstStyle/>
          <a:p>
            <a:pPr algn="just"/>
            <a:r>
              <a:rPr lang="tr-TR" dirty="0">
                <a:latin typeface="Times New Roman" pitchFamily="18" charset="0"/>
                <a:cs typeface="Times New Roman" pitchFamily="18" charset="0"/>
              </a:rPr>
              <a:t>Ders planındaki 120 AKTS kredisine sahip olan tüm dersleri başarmak,</a:t>
            </a:r>
          </a:p>
          <a:p>
            <a:pPr algn="just">
              <a:buNone/>
            </a:pP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4.00 üzerinden en az 2.00 genel not ortalamasına sahip olmak,</a:t>
            </a:r>
          </a:p>
          <a:p>
            <a:pPr algn="just">
              <a:buNone/>
            </a:pP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30 iş günü (8 AKTS kredisi) boyunca yaz stajını tamamlamak gerekmektedir.</a:t>
            </a:r>
          </a:p>
          <a:p>
            <a:pPr algn="just">
              <a:buNone/>
            </a:pP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Detaylı bilgi: "Karabük Üniversitesi Ön lisans - Lisans Eğitim-Öğretim ve Sınav Yönetmeliği"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lstStyle/>
          <a:p>
            <a:r>
              <a:rPr lang="tr-TR" dirty="0"/>
              <a:t>BİLGİSAYAR LABORATUARLARI</a:t>
            </a:r>
          </a:p>
        </p:txBody>
      </p:sp>
      <p:sp>
        <p:nvSpPr>
          <p:cNvPr id="3" name="2 İçerik Yer Tutucusu"/>
          <p:cNvSpPr>
            <a:spLocks noGrp="1"/>
          </p:cNvSpPr>
          <p:nvPr>
            <p:ph idx="1"/>
          </p:nvPr>
        </p:nvSpPr>
        <p:spPr>
          <a:xfrm>
            <a:off x="457200" y="2143116"/>
            <a:ext cx="8229600" cy="4325112"/>
          </a:xfrm>
        </p:spPr>
        <p:txBody>
          <a:bodyPr/>
          <a:lstStyle/>
          <a:p>
            <a:pPr algn="just"/>
            <a:r>
              <a:rPr lang="tr-TR" dirty="0">
                <a:latin typeface="Times New Roman" pitchFamily="18" charset="0"/>
                <a:cs typeface="Times New Roman" pitchFamily="18" charset="0"/>
              </a:rPr>
              <a:t>Yüksekokulumuz da programımız öğrencilerinin kullanabileceği 2 adet bilgisayar laboratuarı bulunmaktadır.</a:t>
            </a:r>
          </a:p>
        </p:txBody>
      </p:sp>
      <p:pic>
        <p:nvPicPr>
          <p:cNvPr id="1026" name="Picture 2" descr="D:\ymyo\web_sayfasi\resimler\bil.jpg"/>
          <p:cNvPicPr>
            <a:picLocks noChangeAspect="1" noChangeArrowheads="1"/>
          </p:cNvPicPr>
          <p:nvPr/>
        </p:nvPicPr>
        <p:blipFill>
          <a:blip r:embed="rId2"/>
          <a:srcRect/>
          <a:stretch>
            <a:fillRect/>
          </a:stretch>
        </p:blipFill>
        <p:spPr bwMode="auto">
          <a:xfrm>
            <a:off x="2000232" y="3643314"/>
            <a:ext cx="5214974" cy="293342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İŞ OLANAKLARI</a:t>
            </a:r>
          </a:p>
        </p:txBody>
      </p:sp>
      <p:sp>
        <p:nvSpPr>
          <p:cNvPr id="3" name="2 İçerik Yer Tutucusu"/>
          <p:cNvSpPr>
            <a:spLocks noGrp="1"/>
          </p:cNvSpPr>
          <p:nvPr>
            <p:ph idx="1"/>
          </p:nvPr>
        </p:nvSpPr>
        <p:spPr>
          <a:xfrm>
            <a:off x="457200" y="2143116"/>
            <a:ext cx="8229600" cy="4325112"/>
          </a:xfrm>
        </p:spPr>
        <p:txBody>
          <a:bodyPr/>
          <a:lstStyle/>
          <a:p>
            <a:pPr algn="just"/>
            <a:r>
              <a:rPr lang="tr-TR" dirty="0">
                <a:latin typeface="Times New Roman" pitchFamily="18" charset="0"/>
                <a:cs typeface="Times New Roman" pitchFamily="18" charset="0"/>
              </a:rPr>
              <a:t>Programımızdan mezun olan öğrencilerimiz bilgisayar yazılımı, bilgisayar donanımı, grafik-animasyon, web tasarımı gibi alanlarda devlet veya özel sektörde iş imkanı bulabilmektedir.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204</TotalTime>
  <Words>228</Words>
  <Application>Microsoft Office PowerPoint</Application>
  <PresentationFormat>Ekran Gösterisi (4:3)</PresentationFormat>
  <Paragraphs>24</Paragraphs>
  <Slides>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Calibri</vt:lpstr>
      <vt:lpstr>Georgia</vt:lpstr>
      <vt:lpstr>Times New Roman</vt:lpstr>
      <vt:lpstr>Trebuchet MS</vt:lpstr>
      <vt:lpstr>Wingdings 2</vt:lpstr>
      <vt:lpstr>Şehir Hayatı</vt:lpstr>
      <vt:lpstr>KARABÜK ÜNİVERSİTESİ YENİCE MESLEK YÜKSEKOKULU BİLGİSAYAR TEKNOLOJİLERİ BÖLÜMÜ BİLGİSAYAR PROG. PROGRAMI</vt:lpstr>
      <vt:lpstr>BİLGİSAYAR PROG. PROGRAMI</vt:lpstr>
      <vt:lpstr>ÖĞRETİM ELEMANLARI</vt:lpstr>
      <vt:lpstr>KABUL VE KAYIT KOŞULLARI</vt:lpstr>
      <vt:lpstr>MEZUNİYET KOŞULLARI</vt:lpstr>
      <vt:lpstr>BİLGİSAYAR LABORATUARLARI</vt:lpstr>
      <vt:lpstr>İŞ OLANAKLARI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KARABUK UNIVERSITY  TECHNOLOGY FACULTY</dc:title>
  <dc:creator>user</dc:creator>
  <cp:lastModifiedBy>User</cp:lastModifiedBy>
  <cp:revision>61</cp:revision>
  <dcterms:modified xsi:type="dcterms:W3CDTF">2022-06-17T06:35:28Z</dcterms:modified>
</cp:coreProperties>
</file>