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7" r:id="rId2"/>
    <p:sldId id="268" r:id="rId3"/>
    <p:sldId id="286" r:id="rId4"/>
    <p:sldId id="289" r:id="rId5"/>
    <p:sldId id="290" r:id="rId6"/>
    <p:sldId id="287" r:id="rId7"/>
    <p:sldId id="28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06D8F-4E28-46EB-BD8A-4354FCDC2C5E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8395B-EDDF-49E0-97F0-20EB4DA77B4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297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131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14546" y="1173157"/>
            <a:ext cx="6769585" cy="1470025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>KARABÜK ÜNİVERSİTESİ</a:t>
            </a:r>
            <a:br>
              <a:rPr lang="tr-TR" sz="3600" dirty="0" smtClean="0"/>
            </a:br>
            <a:r>
              <a:rPr lang="tr-TR" sz="3600" dirty="0" smtClean="0"/>
              <a:t>YENİCE MESLEK YÜKSEKOKULU</a:t>
            </a:r>
            <a:br>
              <a:rPr lang="tr-TR" sz="3600" dirty="0" smtClean="0"/>
            </a:br>
            <a:r>
              <a:rPr lang="tr-TR" sz="3600" dirty="0" smtClean="0"/>
              <a:t>BİLGİSAYAR TEKNOLOJİLERİ BÖLÜMÜ</a:t>
            </a:r>
            <a:br>
              <a:rPr lang="tr-TR" sz="3600" dirty="0" smtClean="0"/>
            </a:br>
            <a:r>
              <a:rPr lang="tr-TR" sz="3600" dirty="0" smtClean="0"/>
              <a:t>BİLGİSAYAR PROG. PROGRAMI</a:t>
            </a:r>
            <a:endParaRPr lang="tr-TR" sz="3600" dirty="0"/>
          </a:p>
        </p:txBody>
      </p:sp>
      <p:pic>
        <p:nvPicPr>
          <p:cNvPr id="3" name="Picture 2" descr="KARABÜK ÜNİVERSİTESİ LOGO ile ilgili görsel sonucu">
            <a:extLst>
              <a:ext uri="{FF2B5EF4-FFF2-40B4-BE49-F238E27FC236}">
                <a16:creationId xmlns="" xmlns:a16="http://schemas.microsoft.com/office/drawing/2014/main" id="{3C357424-9894-4E6C-9C82-BF0774A66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305872" cy="1470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9434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329642" cy="43251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defa 2018-2019 eğitim öğretim yılında öğrenci kabul eden programımızda 4 adet öğretim elemanı bulunmaktadır.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Eğitim ve öğretim faaliyetleri Karabük’ün Yenice ilçesindeki yüksekokul binamızda sürdürülmektedir.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Unvan 5">
            <a:extLst>
              <a:ext uri="{FF2B5EF4-FFF2-40B4-BE49-F238E27FC236}">
                <a16:creationId xmlns="" xmlns:a16="http://schemas.microsoft.com/office/drawing/2014/main" id="{7C0EF603-B91D-4994-AFB9-24667ABE8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66800"/>
          </a:xfrm>
        </p:spPr>
        <p:txBody>
          <a:bodyPr/>
          <a:lstStyle/>
          <a:p>
            <a:r>
              <a:rPr lang="tr-TR" dirty="0" smtClean="0"/>
              <a:t>BİLGİSAYAR PROG. PROGRAMI</a:t>
            </a:r>
            <a:endParaRPr lang="tr-TR" dirty="0"/>
          </a:p>
        </p:txBody>
      </p:sp>
      <p:pic>
        <p:nvPicPr>
          <p:cNvPr id="4098" name="Picture 2" descr="http://ymyo.karabuk.edu.tr/yuklenen/resimler/1263142016326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643446"/>
            <a:ext cx="3011556" cy="2016000"/>
          </a:xfrm>
          <a:prstGeom prst="rect">
            <a:avLst/>
          </a:prstGeom>
          <a:noFill/>
        </p:spPr>
      </p:pic>
      <p:pic>
        <p:nvPicPr>
          <p:cNvPr id="8" name="Picture 4" descr="http://ymyo.karabuk.edu.tr/yuklenen/resimler/1263142016323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4643446"/>
            <a:ext cx="3011546" cy="201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363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66800"/>
          </a:xfrm>
        </p:spPr>
        <p:txBody>
          <a:bodyPr/>
          <a:lstStyle/>
          <a:p>
            <a:r>
              <a:rPr lang="tr-TR" dirty="0" smtClean="0"/>
              <a:t>ÖĞRETİM ELEMANLARI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25112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Üyesi Şafak ALTAY AÇAR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(Bölüm Başkanı)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Üyesi Mukaddes ÖKTEN TURACI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Üyesi Kenan IŞIK</a:t>
            </a: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Gör. Fatih GÜLTEKİN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KABUL VE KAYIT KOŞULLARI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Türkiye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Yüksek öğretim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Kurulu (YÖK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), tarafından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belirlenen düzenlemeler çerçevesinde bu program için öğrenci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kabulüne Öğrenci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Seçme ve Yerleştirme Merkezi (ÖSYM) tarafından düzenlenen üniversite giriş sınavı ile yapılmaktadır.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Öğrencilerin akademik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program tercihlerini, Öğrenci Seçme ve Yerleştirme Merkezine sunulmasından sonra (ÖSYM), üniversite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giriş sınavında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elde ettikleri puanlara göre ilgili programa öğrencileri yerleştirir.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MEZUNİYET KOŞULLARI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Ders planındaki 120 AKTS kredisine sahip olan tüm dersleri başarmak,</a:t>
            </a:r>
          </a:p>
          <a:p>
            <a:pPr algn="just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4.00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üzerinden en az 2.00 genel not ortalamasına sahip olmak,</a:t>
            </a:r>
          </a:p>
          <a:p>
            <a:pPr algn="just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iş günü (8 AKTS kredisi) boyunca yaz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stajını tamamlamak gerekmektedir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Detaylı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bilgi: "Karabük Üniversitesi Ön lisans - Lisans Eğitim-Öğretim ve Sınav Yönetmeliği"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66800"/>
          </a:xfrm>
        </p:spPr>
        <p:txBody>
          <a:bodyPr/>
          <a:lstStyle/>
          <a:p>
            <a:r>
              <a:rPr lang="tr-TR" dirty="0" smtClean="0"/>
              <a:t>BİLGİSAYAR LABORATUARLARI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25112"/>
          </a:xfrm>
        </p:spPr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Yüksekokulumuz da programımız öğrencilerinin kullanabileceği 2 adet bilgisayar laboratuarı bulunmaktadır.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ymyo\web_sayfasi\resimler\b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643314"/>
            <a:ext cx="5214974" cy="2933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OLANAKLARI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25112"/>
          </a:xfrm>
        </p:spPr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Programımızdan mezun olan öğrencilerimiz bilgisayar yazılımı, bilgisayar donanımı, grafik-animasyon, web tasarımı gibi alanlarda devlet veya özel sektörde iş imkanı bulabilmektedir.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ü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224</Words>
  <Application>Microsoft Office PowerPoint</Application>
  <PresentationFormat>Ekran Gösterisi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Şehir Hayatı</vt:lpstr>
      <vt:lpstr>KARABÜK ÜNİVERSİTESİ YENİCE MESLEK YÜKSEKOKULU BİLGİSAYAR TEKNOLOJİLERİ BÖLÜMÜ BİLGİSAYAR PROG. PROGRAMI</vt:lpstr>
      <vt:lpstr>BİLGİSAYAR PROG. PROGRAMI</vt:lpstr>
      <vt:lpstr>ÖĞRETİM ELEMANLARI</vt:lpstr>
      <vt:lpstr>KABUL VE KAYIT KOŞULLARI</vt:lpstr>
      <vt:lpstr>MEZUNİYET KOŞULLARI</vt:lpstr>
      <vt:lpstr>BİLGİSAYAR LABORATUARLARI</vt:lpstr>
      <vt:lpstr>İŞ OLANAKLARI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KARABUK UNIVERSITY  TECHNOLOGY FACULTY</dc:title>
  <dc:creator>user</dc:creator>
  <cp:lastModifiedBy>user</cp:lastModifiedBy>
  <cp:revision>60</cp:revision>
  <dcterms:modified xsi:type="dcterms:W3CDTF">2019-07-23T08:22:51Z</dcterms:modified>
</cp:coreProperties>
</file>